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57"/>
    <a:srgbClr val="E0004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90"/>
      </p:cViewPr>
      <p:guideLst>
        <p:guide orient="horz" pos="911"/>
        <p:guide pos="11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A5DA4-0517-469B-A20E-54B75BF32207}" type="datetimeFigureOut">
              <a:rPr lang="nl-BE" smtClean="0"/>
              <a:t>1/05/2017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7ADA-B818-4A8D-827F-3A2F12FF408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6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 userDrawn="1"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6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7" r:id="rId3"/>
    <p:sldLayoutId id="2147483675" r:id="rId4"/>
    <p:sldLayoutId id="2147483666" r:id="rId5"/>
    <p:sldLayoutId id="2147483650" r:id="rId6"/>
    <p:sldLayoutId id="2147483672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Inleiding </a:t>
            </a:r>
            <a:r>
              <a:rPr lang="nl-BE" dirty="0" smtClean="0"/>
              <a:t>Java – deel 2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419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nl-BE" dirty="0" err="1" smtClean="0"/>
              <a:t>ArrayList</a:t>
            </a:r>
            <a:endParaRPr lang="nl-BE" dirty="0" smtClean="0"/>
          </a:p>
          <a:p>
            <a:pPr>
              <a:lnSpc>
                <a:spcPct val="150000"/>
              </a:lnSpc>
            </a:pPr>
            <a:r>
              <a:rPr lang="nl-BE" dirty="0" smtClean="0"/>
              <a:t>For loop</a:t>
            </a:r>
          </a:p>
          <a:p>
            <a:pPr>
              <a:lnSpc>
                <a:spcPct val="150000"/>
              </a:lnSpc>
            </a:pPr>
            <a:r>
              <a:rPr lang="nl-BE" dirty="0" smtClean="0"/>
              <a:t>For </a:t>
            </a:r>
            <a:r>
              <a:rPr lang="nl-BE" dirty="0" err="1" smtClean="0"/>
              <a:t>each</a:t>
            </a:r>
            <a:endParaRPr lang="nl-BE" dirty="0" smtClean="0"/>
          </a:p>
          <a:p>
            <a:pPr>
              <a:lnSpc>
                <a:spcPct val="150000"/>
              </a:lnSpc>
            </a:pPr>
            <a:r>
              <a:rPr lang="nl-BE" dirty="0" err="1" smtClean="0"/>
              <a:t>Exceptions</a:t>
            </a:r>
            <a:endParaRPr lang="nl-BE" dirty="0" smtClean="0"/>
          </a:p>
          <a:p>
            <a:pPr>
              <a:lnSpc>
                <a:spcPct val="150000"/>
              </a:lnSpc>
            </a:pPr>
            <a:r>
              <a:rPr lang="nl-BE" dirty="0" err="1" smtClean="0"/>
              <a:t>Null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237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l-BE" dirty="0" err="1" smtClean="0"/>
              <a:t>ArrayList</a:t>
            </a:r>
            <a:endParaRPr lang="nl-BE" dirty="0" smtClean="0"/>
          </a:p>
          <a:p>
            <a:pPr marL="0" indent="0" algn="ctr">
              <a:buNone/>
            </a:pPr>
            <a:endParaRPr lang="nl-BE" dirty="0"/>
          </a:p>
          <a:p>
            <a:r>
              <a:rPr lang="nl-BE" dirty="0" smtClean="0"/>
              <a:t>Object met lijst van andere objecten</a:t>
            </a:r>
          </a:p>
          <a:p>
            <a:endParaRPr lang="nl-BE" dirty="0"/>
          </a:p>
          <a:p>
            <a:r>
              <a:rPr lang="nl-BE" dirty="0" smtClean="0"/>
              <a:t>Begin bij 0!</a:t>
            </a:r>
          </a:p>
          <a:p>
            <a:endParaRPr lang="nl-BE" dirty="0"/>
          </a:p>
          <a:p>
            <a:endParaRPr lang="nl-BE" dirty="0" smtClean="0"/>
          </a:p>
          <a:p>
            <a:r>
              <a:rPr lang="nl-BE" dirty="0" smtClean="0"/>
              <a:t>Aanmaken</a:t>
            </a:r>
          </a:p>
          <a:p>
            <a:r>
              <a:rPr lang="nl-BE" dirty="0" smtClean="0"/>
              <a:t>Object toevoegen</a:t>
            </a:r>
          </a:p>
          <a:p>
            <a:r>
              <a:rPr lang="nl-BE" dirty="0" smtClean="0"/>
              <a:t>Object halen</a:t>
            </a:r>
            <a:endParaRPr lang="nl-BE" dirty="0"/>
          </a:p>
        </p:txBody>
      </p:sp>
      <p:pic>
        <p:nvPicPr>
          <p:cNvPr id="1026" name="Picture 2" descr="https://docs.oracle.com/javase/tutorial/figures/java/objects-tenElementArra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440" y="1998883"/>
            <a:ext cx="4711006" cy="174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536" y="4257020"/>
            <a:ext cx="6448608" cy="16121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21126" y="4093535"/>
            <a:ext cx="1373410" cy="350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199321" y="4607895"/>
            <a:ext cx="395215" cy="642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495440" y="5080657"/>
            <a:ext cx="1022858" cy="533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606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l-BE" dirty="0" smtClean="0"/>
              <a:t>For loop</a:t>
            </a:r>
          </a:p>
          <a:p>
            <a:pPr marL="0" indent="0" algn="ctr">
              <a:buNone/>
            </a:pPr>
            <a:endParaRPr lang="nl-BE" dirty="0"/>
          </a:p>
          <a:p>
            <a:pPr marL="0" indent="0" algn="ctr">
              <a:buNone/>
            </a:pPr>
            <a:endParaRPr lang="nl-BE" dirty="0" smtClean="0"/>
          </a:p>
          <a:p>
            <a:pPr marL="0" indent="0" algn="ctr">
              <a:buNone/>
            </a:pPr>
            <a:endParaRPr lang="nl-BE" dirty="0"/>
          </a:p>
          <a:p>
            <a:pPr marL="0" indent="0" algn="ctr">
              <a:buNone/>
            </a:pPr>
            <a:endParaRPr lang="nl-BE" dirty="0" smtClean="0"/>
          </a:p>
          <a:p>
            <a:pPr marL="0" indent="0" algn="ctr">
              <a:buNone/>
            </a:pPr>
            <a:endParaRPr lang="nl-BE" dirty="0" smtClean="0"/>
          </a:p>
          <a:p>
            <a:pPr marL="0" indent="0" algn="ctr">
              <a:buNone/>
            </a:pPr>
            <a:r>
              <a:rPr lang="nl-BE" dirty="0" smtClean="0"/>
              <a:t>For-</a:t>
            </a:r>
            <a:r>
              <a:rPr lang="nl-BE" dirty="0" err="1" smtClean="0"/>
              <a:t>each</a:t>
            </a:r>
            <a:r>
              <a:rPr lang="nl-BE" dirty="0" smtClean="0"/>
              <a:t> loop</a:t>
            </a:r>
          </a:p>
          <a:p>
            <a:pPr marL="0" indent="0" algn="ctr">
              <a:buNone/>
            </a:pP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680" y="1018310"/>
            <a:ext cx="6750525" cy="18184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978" y="4061113"/>
            <a:ext cx="8110086" cy="178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01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l-BE" dirty="0" err="1" smtClean="0"/>
              <a:t>Exceptions</a:t>
            </a:r>
            <a:endParaRPr lang="nl-BE" dirty="0" smtClean="0"/>
          </a:p>
          <a:p>
            <a:pPr marL="0" indent="0" algn="ctr">
              <a:buNone/>
            </a:pPr>
            <a:endParaRPr lang="nl-BE" dirty="0"/>
          </a:p>
          <a:p>
            <a:r>
              <a:rPr lang="nl-BE" dirty="0" smtClean="0"/>
              <a:t>“Fout objecten”</a:t>
            </a:r>
          </a:p>
          <a:p>
            <a:r>
              <a:rPr lang="nl-BE" dirty="0" smtClean="0"/>
              <a:t>Worden gegooid en gevangen</a:t>
            </a:r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373" y="2614168"/>
            <a:ext cx="10056670" cy="200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65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l-BE" dirty="0" err="1" smtClean="0"/>
              <a:t>Null</a:t>
            </a:r>
            <a:endParaRPr lang="nl-BE" dirty="0" smtClean="0"/>
          </a:p>
          <a:p>
            <a:pPr marL="0" indent="0" algn="ctr">
              <a:buNone/>
            </a:pPr>
            <a:endParaRPr lang="nl-BE" dirty="0" smtClean="0"/>
          </a:p>
          <a:p>
            <a:r>
              <a:rPr lang="nl-BE" dirty="0" err="1" smtClean="0"/>
              <a:t>Null</a:t>
            </a:r>
            <a:r>
              <a:rPr lang="nl-BE" dirty="0" smtClean="0"/>
              <a:t> betekent “niets” of “leeg”</a:t>
            </a:r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r>
              <a:rPr lang="nl-BE" dirty="0" err="1" smtClean="0"/>
              <a:t>NullpointerException</a:t>
            </a:r>
            <a:r>
              <a:rPr lang="nl-BE" smtClean="0"/>
              <a:t>!</a:t>
            </a:r>
            <a:endParaRPr lang="nl-BE" dirty="0" smtClean="0"/>
          </a:p>
          <a:p>
            <a:endParaRPr lang="nl-BE" dirty="0" smtClean="0"/>
          </a:p>
          <a:p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513" y="2251380"/>
            <a:ext cx="3991527" cy="6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9718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D06897D1-659C-423C-AFDF-A6173758640F}" vid="{5D4BF3E5-8A55-4240-A18F-7C406AB846F5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02632_00018418_UCLL_PPT_Sjabloon</Template>
  <TotalTime>145</TotalTime>
  <Words>53</Words>
  <Application>Microsoft Office PowerPoint</Application>
  <PresentationFormat>Widescreen</PresentationFormat>
  <Paragraphs>39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Tahoma</vt:lpstr>
      <vt:lpstr>Wingdings</vt:lpstr>
      <vt:lpstr>Kantoorthema</vt:lpstr>
      <vt:lpstr>Inleiding Java – deel 2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Nancy</dc:creator>
  <cp:lastModifiedBy>i</cp:lastModifiedBy>
  <cp:revision>20</cp:revision>
  <dcterms:created xsi:type="dcterms:W3CDTF">2014-11-05T13:10:45Z</dcterms:created>
  <dcterms:modified xsi:type="dcterms:W3CDTF">2017-05-01T14:07:45Z</dcterms:modified>
</cp:coreProperties>
</file>